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-italic.fntdata"/><Relationship Id="rId21" Type="http://schemas.openxmlformats.org/officeDocument/2006/relationships/slide" Target="slides/slide16.xml"/><Relationship Id="rId43" Type="http://schemas.openxmlformats.org/officeDocument/2006/relationships/font" Target="fonts/Robot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627ba62ac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627ba62ac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627ba62ac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627ba62a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627ba62a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627ba62a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627ba62a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627ba62a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627ba62a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627ba62a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627ba62a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627ba62a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627ba62ac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627ba62ac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627ba62ac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627ba62ac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627ba62ac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627ba62a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627ba62ac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627ba62a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627ba62ac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627ba62a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627ba62ac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627ba62a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627ba62ac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627ba62ac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627ba62ac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627ba62ac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627ba62ac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627ba62ac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627ba62ac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627ba62ac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627ba62a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627ba62a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627ba62ac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627ba62ac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627ba62ac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627ba62ac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627ba62ac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627ba62ac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627ba62ac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627ba62ac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627ba62a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627ba62a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627ba62ac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627ba62ac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627ba62ac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627ba62ac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627ba62ac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627ba62ac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627ba62ac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627ba62ac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627ba62ac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627ba62ac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627ba62ac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627ba62ac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627ba62ac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627ba62ac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627ba62a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627ba62a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627ba62a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627ba62a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627ba62a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627ba62a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627ba62a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627ba62a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627ba62a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627ba62a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627ba62a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627ba62a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 2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 your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Goldman, Thomas Gregory, Julien Spence, Casey Pastella, Dwayne Leonard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9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703" y="0"/>
            <a:ext cx="66562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78400" y="7808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10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278" y="56225"/>
            <a:ext cx="66562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2330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11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703" y="505925"/>
            <a:ext cx="66562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204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12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128" y="548075"/>
            <a:ext cx="66562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1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688" y="738725"/>
            <a:ext cx="4394637" cy="5354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2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675" y="738725"/>
            <a:ext cx="4248651" cy="5498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3</a:t>
            </a:r>
            <a:endParaRPr/>
          </a:p>
        </p:txBody>
      </p:sp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326" y="738725"/>
            <a:ext cx="4243351" cy="5491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4</a:t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063" y="738725"/>
            <a:ext cx="4147873" cy="536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5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275" y="738725"/>
            <a:ext cx="4091453" cy="5294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6</a:t>
            </a:r>
            <a:endParaRPr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500" y="738725"/>
            <a:ext cx="4138473" cy="5355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1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900" y="702425"/>
            <a:ext cx="59398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7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363" y="738725"/>
            <a:ext cx="4157273" cy="538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8</a:t>
            </a:r>
            <a:endParaRPr/>
          </a:p>
        </p:txBody>
      </p:sp>
      <p:sp>
        <p:nvSpPr>
          <p:cNvPr id="207" name="Google Shape;207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963" y="738725"/>
            <a:ext cx="4236074" cy="5482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9</a:t>
            </a:r>
            <a:endParaRPr/>
          </a:p>
        </p:txBody>
      </p:sp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138" y="738725"/>
            <a:ext cx="4155725" cy="5377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10</a:t>
            </a:r>
            <a:endParaRPr/>
          </a:p>
        </p:txBody>
      </p:sp>
      <p:sp>
        <p:nvSpPr>
          <p:cNvPr id="221" name="Google Shape;221;p3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488" y="738725"/>
            <a:ext cx="4207023" cy="5444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11</a:t>
            </a:r>
            <a:endParaRPr/>
          </a:p>
        </p:txBody>
      </p:sp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376" y="738725"/>
            <a:ext cx="4157249" cy="5379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1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564" y="0"/>
            <a:ext cx="39745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2</a:t>
            </a:r>
            <a:endParaRPr/>
          </a:p>
        </p:txBody>
      </p:sp>
      <p:sp>
        <p:nvSpPr>
          <p:cNvPr id="242" name="Google Shape;242;p3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739" y="0"/>
            <a:ext cx="39745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3</a:t>
            </a:r>
            <a:endParaRPr/>
          </a:p>
        </p:txBody>
      </p:sp>
      <p:sp>
        <p:nvSpPr>
          <p:cNvPr id="249" name="Google Shape;249;p3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739" y="0"/>
            <a:ext cx="39745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4</a:t>
            </a:r>
            <a:endParaRPr/>
          </a:p>
        </p:txBody>
      </p:sp>
      <p:sp>
        <p:nvSpPr>
          <p:cNvPr id="256" name="Google Shape;256;p4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739" y="0"/>
            <a:ext cx="39745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5</a:t>
            </a:r>
            <a:endParaRPr/>
          </a:p>
        </p:txBody>
      </p:sp>
      <p:sp>
        <p:nvSpPr>
          <p:cNvPr id="263" name="Google Shape;263;p4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739" y="0"/>
            <a:ext cx="39745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2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700" y="224613"/>
            <a:ext cx="6656301" cy="609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6</a:t>
            </a:r>
            <a:endParaRPr/>
          </a:p>
        </p:txBody>
      </p:sp>
      <p:sp>
        <p:nvSpPr>
          <p:cNvPr id="270" name="Google Shape;270;p4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739" y="0"/>
            <a:ext cx="39745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7</a:t>
            </a:r>
            <a:endParaRPr/>
          </a:p>
        </p:txBody>
      </p:sp>
      <p:sp>
        <p:nvSpPr>
          <p:cNvPr id="277" name="Google Shape;277;p4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739" y="0"/>
            <a:ext cx="39745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8</a:t>
            </a:r>
            <a:endParaRPr/>
          </a:p>
        </p:txBody>
      </p:sp>
      <p:sp>
        <p:nvSpPr>
          <p:cNvPr id="284" name="Google Shape;284;p4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703" y="0"/>
            <a:ext cx="66562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9</a:t>
            </a:r>
            <a:endParaRPr/>
          </a:p>
        </p:txBody>
      </p:sp>
      <p:sp>
        <p:nvSpPr>
          <p:cNvPr id="291" name="Google Shape;291;p4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703" y="0"/>
            <a:ext cx="66562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10</a:t>
            </a:r>
            <a:endParaRPr/>
          </a:p>
        </p:txBody>
      </p:sp>
      <p:sp>
        <p:nvSpPr>
          <p:cNvPr id="298" name="Google Shape;298;p4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739" y="0"/>
            <a:ext cx="39745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11</a:t>
            </a:r>
            <a:endParaRPr/>
          </a:p>
        </p:txBody>
      </p:sp>
      <p:sp>
        <p:nvSpPr>
          <p:cNvPr id="305" name="Google Shape;305;p4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739" y="0"/>
            <a:ext cx="39745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12</a:t>
            </a:r>
            <a:endParaRPr/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739" y="0"/>
            <a:ext cx="39745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3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703" y="576175"/>
            <a:ext cx="66562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4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328" y="618350"/>
            <a:ext cx="66562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5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703" y="815100"/>
            <a:ext cx="66562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6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703" y="98375"/>
            <a:ext cx="66562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7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703" y="0"/>
            <a:ext cx="66562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8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278" y="70275"/>
            <a:ext cx="66562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